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b1e40662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b1e40662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2b1e40662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3812" y="2213452"/>
            <a:ext cx="6919275" cy="243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48521" l="23327" r="0" t="1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48521" l="23327" r="0" t="1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0" name="Google Shape;20;p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24" name="Google Shape;24;p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1" cy="16685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3"/>
          <p:cNvGrpSpPr/>
          <p:nvPr/>
        </p:nvGrpSpPr>
        <p:grpSpPr>
          <a:xfrm>
            <a:off x="-3" y="1"/>
            <a:ext cx="1670675" cy="6858003"/>
            <a:chOff x="-3" y="-1"/>
            <a:chExt cx="1670675" cy="6858003"/>
          </a:xfrm>
        </p:grpSpPr>
        <p:pic>
          <p:nvPicPr>
            <p:cNvPr id="35" name="Google Shape;35;p3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 rotWithShape="1">
            <a:blip r:embed="rId3">
              <a:alphaModFix/>
            </a:blip>
            <a:srcRect b="-1215" l="50091" r="-1" t="55971"/>
            <a:stretch/>
          </p:blipFill>
          <p:spPr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3"/>
          <p:cNvGrpSpPr/>
          <p:nvPr/>
        </p:nvGrpSpPr>
        <p:grpSpPr>
          <a:xfrm rot="10800000">
            <a:off x="10518461" y="0"/>
            <a:ext cx="1670675" cy="6858003"/>
            <a:chOff x="-3" y="-1"/>
            <a:chExt cx="1670675" cy="6858003"/>
          </a:xfrm>
        </p:grpSpPr>
        <p:pic>
          <p:nvPicPr>
            <p:cNvPr id="38" name="Google Shape;38;p3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3"/>
            <p:cNvPicPr preferRelativeResize="0"/>
            <p:nvPr/>
          </p:nvPicPr>
          <p:blipFill rotWithShape="1">
            <a:blip r:embed="rId3">
              <a:alphaModFix/>
            </a:blip>
            <a:srcRect b="-1215" l="50091" r="-1" t="55971"/>
            <a:stretch/>
          </p:blipFill>
          <p:spPr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8" cy="79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-3" y="1"/>
            <a:ext cx="1670675" cy="6858003"/>
            <a:chOff x="-3" y="-1"/>
            <a:chExt cx="1670675" cy="6858003"/>
          </a:xfrm>
        </p:grpSpPr>
        <p:pic>
          <p:nvPicPr>
            <p:cNvPr id="47" name="Google Shape;47;p4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3">
              <a:alphaModFix/>
            </a:blip>
            <a:srcRect b="-1215" l="50091" r="-1" t="55971"/>
            <a:stretch/>
          </p:blipFill>
          <p:spPr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54939" l="50091" r="-1" t="1"/>
          <a:stretch/>
        </p:blipFill>
        <p:spPr>
          <a:xfrm rot="-5400000">
            <a:off x="9738235" y="4407102"/>
            <a:ext cx="3238008" cy="1663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51" name="Google Shape;51;p4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"/>
          <p:cNvSpPr/>
          <p:nvPr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5"/>
          <p:cNvPicPr preferRelativeResize="0"/>
          <p:nvPr/>
        </p:nvPicPr>
        <p:blipFill rotWithShape="1">
          <a:blip r:embed="rId2">
            <a:alphaModFix/>
          </a:blip>
          <a:srcRect b="48521" l="23327" r="0" t="1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2">
            <a:alphaModFix/>
          </a:blip>
          <a:srcRect b="48521" l="23327" r="0" t="1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5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59" name="Google Shape;59;p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5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63" name="Google Shape;63;p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 rotWithShape="1">
          <a:blip r:embed="rId2">
            <a:alphaModFix/>
          </a:blip>
          <a:srcRect b="48521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812" y="2213452"/>
            <a:ext cx="6919275" cy="24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 rotWithShape="1">
          <a:blip r:embed="rId2">
            <a:alphaModFix/>
          </a:blip>
          <a:srcRect b="48521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8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79" name="Google Shape;79;p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83" name="Google Shape;83;p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2" name="Google Shape;9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1" cy="1668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9"/>
          <p:cNvGrpSpPr/>
          <p:nvPr/>
        </p:nvGrpSpPr>
        <p:grpSpPr>
          <a:xfrm>
            <a:off x="0" y="9430"/>
            <a:ext cx="1608943" cy="6839144"/>
            <a:chOff x="0" y="9428"/>
            <a:chExt cx="1608943" cy="6839144"/>
          </a:xfrm>
        </p:grpSpPr>
        <p:pic>
          <p:nvPicPr>
            <p:cNvPr id="94" name="Google Shape;94;p9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9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p9"/>
          <p:cNvGrpSpPr/>
          <p:nvPr/>
        </p:nvGrpSpPr>
        <p:grpSpPr>
          <a:xfrm rot="10800000">
            <a:off x="10549328" y="-1"/>
            <a:ext cx="1608943" cy="6839144"/>
            <a:chOff x="0" y="9428"/>
            <a:chExt cx="1608943" cy="6839144"/>
          </a:xfrm>
        </p:grpSpPr>
        <p:pic>
          <p:nvPicPr>
            <p:cNvPr id="97" name="Google Shape;97;p9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4" name="Google Shape;10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8" cy="7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0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0"/>
          <p:cNvPicPr preferRelativeResize="0"/>
          <p:nvPr/>
        </p:nvPicPr>
        <p:blipFill rotWithShape="1">
          <a:blip r:embed="rId4">
            <a:alphaModFix/>
          </a:blip>
          <a:srcRect b="0" l="50000" r="0" t="55842"/>
          <a:stretch/>
        </p:blipFill>
        <p:spPr>
          <a:xfrm rot="-5400000">
            <a:off x="-796056" y="4443574"/>
            <a:ext cx="3201056" cy="160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0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-5400000">
            <a:off x="9987420" y="4668294"/>
            <a:ext cx="3201056" cy="114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 rotWithShape="1">
          <a:blip r:embed="rId2">
            <a:alphaModFix/>
          </a:blip>
          <a:srcRect b="48521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 rotWithShape="1">
          <a:blip r:embed="rId2">
            <a:alphaModFix/>
          </a:blip>
          <a:srcRect b="48521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1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2" name="Google Shape;112;p1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16" name="Google Shape;116;p1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1" type="body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725" y="639425"/>
            <a:ext cx="4062600" cy="44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5424239" y="2659350"/>
            <a:ext cx="3965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Также в проекте я использовал 6 файлов drawable, и 5 разметок для каждой активности.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50" cy="33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475" y="0"/>
            <a:ext cx="1343097" cy="33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05525"/>
            <a:ext cx="2402096" cy="35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2100" y="3305525"/>
            <a:ext cx="2370725" cy="355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5651675" y="191872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6183600" y="2346150"/>
            <a:ext cx="4777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/>
              <a:t>Все слова хранятся в базе данных.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/>
              <a:t>Перевод букв и цифр - 43 значения.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/>
              <a:t>Перевод в морзе или из морзе 838 значений.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/>
              <a:t>Микс - 820 значений.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0" y="1699575"/>
            <a:ext cx="1219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ru-RU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ctrTitle"/>
          </p:nvPr>
        </p:nvSpPr>
        <p:spPr>
          <a:xfrm>
            <a:off x="1524000" y="3139653"/>
            <a:ext cx="91440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</a:pPr>
            <a:r>
              <a:rPr b="1" lang="ru-RU"/>
              <a:t>Morse Code Translation</a:t>
            </a:r>
            <a:endParaRPr/>
          </a:p>
        </p:txBody>
      </p: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1524000" y="6858005"/>
            <a:ext cx="9144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 txBox="1"/>
          <p:nvPr>
            <p:ph idx="10" type="dt"/>
          </p:nvPr>
        </p:nvSpPr>
        <p:spPr>
          <a:xfrm>
            <a:off x="709000" y="6858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6230471" y="4885765"/>
            <a:ext cx="493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Выполнил Меркучев Иван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IT-Cube г. Белая Холуница</a:t>
            </a:r>
            <a:endParaRPr sz="2200"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idx="10" type="dt"/>
          </p:nvPr>
        </p:nvSpPr>
        <p:spPr>
          <a:xfrm>
            <a:off x="912838" y="68579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 txBox="1"/>
          <p:nvPr>
            <p:ph idx="12" type="sldNum"/>
          </p:nvPr>
        </p:nvSpPr>
        <p:spPr>
          <a:xfrm>
            <a:off x="8635538" y="63812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0" name="Google Shape;140;p15"/>
          <p:cNvSpPr txBox="1"/>
          <p:nvPr>
            <p:ph type="title"/>
          </p:nvPr>
        </p:nvSpPr>
        <p:spPr>
          <a:xfrm>
            <a:off x="863138" y="390063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Идея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1003850" y="1202625"/>
            <a:ext cx="9849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ru-RU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Идея игры заключается в том, чтобы игрок переводил слова в азбуку морзе и из азбуки морзе обратно в слова.</a:t>
            </a:r>
            <a:endParaRPr b="0" i="0" sz="2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75" y="210325"/>
            <a:ext cx="3548250" cy="63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5196450" y="2374650"/>
            <a:ext cx="45423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ru-RU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запуске программы нас встречает такое окно с кнопками “Играть”, “Помощь”, “Как играть”, “Выход”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50" y="456250"/>
            <a:ext cx="3409075" cy="607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5277084" y="2690351"/>
            <a:ext cx="4224300" cy="1477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нажатии кнопки “Помощь” открывается окно с азбукой морзе.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5951" l="0" r="2123" t="3469"/>
          <a:stretch/>
        </p:blipFill>
        <p:spPr>
          <a:xfrm>
            <a:off x="298175" y="457200"/>
            <a:ext cx="3210350" cy="60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4810353" y="2871900"/>
            <a:ext cx="4572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нажатии кнопки “Как играть” открывается окно с правилами игры.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73" y="397575"/>
            <a:ext cx="3240175" cy="57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4861407" y="2828700"/>
            <a:ext cx="3786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нажатии кнопки “Играть” мы попадаем в окно выбора режима игры.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5708" l="0" r="0" t="2790"/>
          <a:stretch/>
        </p:blipFill>
        <p:spPr>
          <a:xfrm>
            <a:off x="410825" y="572562"/>
            <a:ext cx="2809451" cy="57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4567912" y="2430223"/>
            <a:ext cx="5406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Игровой интерфейс состоит из текстового поля, где написан режим игры, текстового поля, где написано слово, которое нужно перевести, поля ввода и кнопки проверить, также имеется кнопка возвращения назад.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75" y="1424600"/>
            <a:ext cx="4776600" cy="26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5172241" y="2421062"/>
            <a:ext cx="520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Используется 6 классов java, 5 классов активностей и 1 класс для работы с бд.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msung IT School White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